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4" r:id="rId4"/>
    <p:sldId id="297" r:id="rId5"/>
    <p:sldId id="265" r:id="rId6"/>
    <p:sldId id="266" r:id="rId7"/>
    <p:sldId id="294" r:id="rId8"/>
    <p:sldId id="267" r:id="rId9"/>
    <p:sldId id="268" r:id="rId10"/>
    <p:sldId id="296" r:id="rId11"/>
    <p:sldId id="269" r:id="rId12"/>
    <p:sldId id="27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0" y="2901423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1843570" y="190459"/>
            <a:ext cx="7001362" cy="2377440"/>
            <a:chOff x="1467107" y="1210245"/>
            <a:chExt cx="7001362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319" y="64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869328" y="2207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1539549" y="1810138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50544" y="1539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2885079" y="1948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494117" y="369168"/>
            <a:ext cx="26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494117" y="369168"/>
            <a:ext cx="280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4691587" y="197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81889"/>
              <a:chOff x="5907121" y="1949508"/>
              <a:chExt cx="483327" cy="28188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91197" cy="485926"/>
              <a:chOff x="6010241" y="3647292"/>
              <a:chExt cx="391197" cy="485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351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124770" y="2195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374706" y="3870360"/>
            <a:ext cx="393253" cy="396691"/>
            <a:chOff x="9186352" y="6553865"/>
            <a:chExt cx="393253" cy="39669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644634"/>
              <a:ext cx="324406" cy="196662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553865"/>
              <a:ext cx="279020" cy="396691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3491737" y="2575847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3384164" y="3678504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9230" y="1714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0805" y="2665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2519071" y="2951575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061440" y="2692392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087144" y="2568447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3806176" y="3510883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3762791" y="2366017"/>
            <a:ext cx="4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2963090" y="2880883"/>
            <a:ext cx="48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3784562" y="3896001"/>
            <a:ext cx="3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465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1880706" y="2804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170659" y="2646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2463591" y="1358868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1481015" y="3096659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2584652" y="2808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2790593" y="2802986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</TotalTime>
  <Words>331</Words>
  <Application>Microsoft Office PowerPoint</Application>
  <PresentationFormat>Widescreen</PresentationFormat>
  <Paragraphs>127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61</cp:revision>
  <dcterms:created xsi:type="dcterms:W3CDTF">2019-11-12T14:46:09Z</dcterms:created>
  <dcterms:modified xsi:type="dcterms:W3CDTF">2019-11-30T22:02:42Z</dcterms:modified>
</cp:coreProperties>
</file>